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8" r:id="rId2"/>
    <p:sldId id="256" r:id="rId3"/>
    <p:sldId id="257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D5616D6-B563-4A21-8472-45BC3F72EAA4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839F1D8-C5C8-40BC-B621-9725E570E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911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34ABE42-7CDC-4B16-BE00-95A64952789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AD625B0-4CE3-49CD-A0AD-5E554D5B8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62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625B0-4CE3-49CD-A0AD-5E554D5B828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312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625B0-4CE3-49CD-A0AD-5E554D5B828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55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625B0-4CE3-49CD-A0AD-5E554D5B828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99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Instructions for Full/Empty Cylinder signs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Designate one area inside* the lab for cylinder deliveries, install brackets, and post the full cylinder sign. </a:t>
            </a:r>
          </a:p>
          <a:p>
            <a:r>
              <a:rPr lang="en-US" dirty="0" smtClean="0"/>
              <a:t>Designate </a:t>
            </a:r>
            <a:r>
              <a:rPr lang="en-US" dirty="0"/>
              <a:t>one </a:t>
            </a:r>
            <a:r>
              <a:rPr lang="en-US" dirty="0" smtClean="0"/>
              <a:t>area inside* </a:t>
            </a:r>
            <a:r>
              <a:rPr lang="en-US" dirty="0"/>
              <a:t>the </a:t>
            </a:r>
            <a:r>
              <a:rPr lang="en-US" dirty="0" smtClean="0"/>
              <a:t>lab for empty (or no longer needed) cylinders, </a:t>
            </a:r>
            <a:r>
              <a:rPr lang="en-US" dirty="0"/>
              <a:t>install brackets, and post the </a:t>
            </a:r>
            <a:r>
              <a:rPr lang="en-US" dirty="0" smtClean="0"/>
              <a:t>empty </a:t>
            </a:r>
            <a:r>
              <a:rPr lang="en-US" dirty="0"/>
              <a:t>cylinder sign. </a:t>
            </a:r>
          </a:p>
          <a:p>
            <a:r>
              <a:rPr lang="en-US" dirty="0" smtClean="0"/>
              <a:t>Ensure that the vendor has safe access to these areas. </a:t>
            </a:r>
          </a:p>
          <a:p>
            <a:r>
              <a:rPr lang="en-US" dirty="0" smtClean="0"/>
              <a:t>*Work with your EHS Coordinator to transition away from using the existing areas in corridors.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589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marL="0" indent="0" algn="ctr">
              <a:buNone/>
            </a:pPr>
            <a:endParaRPr lang="en-US" b="1" dirty="0" smtClean="0">
              <a:latin typeface="Arial Rounded MT Bold" panose="020F0704030504030204" pitchFamily="34" charset="0"/>
            </a:endParaRPr>
          </a:p>
          <a:p>
            <a:pPr marL="0" indent="0" algn="ctr">
              <a:buNone/>
            </a:pPr>
            <a:r>
              <a:rPr lang="en-US" sz="9600" b="1" dirty="0" smtClean="0">
                <a:latin typeface="Arial Rounded MT Bold" panose="020F0704030504030204" pitchFamily="34" charset="0"/>
              </a:rPr>
              <a:t>FULL CYLINDERS </a:t>
            </a:r>
            <a:endParaRPr lang="en-US" sz="96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453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marL="0" indent="0" algn="ctr">
              <a:buNone/>
            </a:pPr>
            <a:r>
              <a:rPr lang="en-US" sz="9600" dirty="0" smtClean="0">
                <a:latin typeface="Arial Rounded MT Bold" panose="020F0704030504030204" pitchFamily="34" charset="0"/>
              </a:rPr>
              <a:t>EMPTY CYLINDERS</a:t>
            </a:r>
          </a:p>
          <a:p>
            <a:pPr marL="0" indent="0" algn="ctr">
              <a:buNone/>
            </a:pPr>
            <a:r>
              <a:rPr lang="en-US" sz="5400" dirty="0" smtClean="0">
                <a:latin typeface="Arial Rounded MT Bold" panose="020F0704030504030204" pitchFamily="34" charset="0"/>
              </a:rPr>
              <a:t>(or no longer needed) </a:t>
            </a:r>
            <a:endParaRPr lang="en-US" sz="5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039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94</Words>
  <Application>Microsoft Office PowerPoint</Application>
  <PresentationFormat>On-screen Show (4:3)</PresentationFormat>
  <Paragraphs>12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Instructions for Full/Empty Cylinder signs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kblass</dc:creator>
  <cp:lastModifiedBy>kblass</cp:lastModifiedBy>
  <cp:revision>4</cp:revision>
  <cp:lastPrinted>2016-01-21T16:31:47Z</cp:lastPrinted>
  <dcterms:created xsi:type="dcterms:W3CDTF">2006-08-16T00:00:00Z</dcterms:created>
  <dcterms:modified xsi:type="dcterms:W3CDTF">2016-01-21T16:31:48Z</dcterms:modified>
</cp:coreProperties>
</file>