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6750" cy="930275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2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2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4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5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3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3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4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1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14C70-1B35-4DE3-929F-08BC9D245661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69C17-C8CF-470F-A828-55C25734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4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54443" y="571474"/>
            <a:ext cx="10107827" cy="6286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8098" y="-97280"/>
            <a:ext cx="9144000" cy="659027"/>
          </a:xfrm>
        </p:spPr>
        <p:txBody>
          <a:bodyPr>
            <a:normAutofit/>
          </a:bodyPr>
          <a:lstStyle/>
          <a:p>
            <a:r>
              <a:rPr lang="en-US" altLang="en-US" sz="2800" b="1" dirty="0" smtClean="0">
                <a:latin typeface="+mn-lt"/>
              </a:rPr>
              <a:t>Hazardous Waste Determination</a:t>
            </a:r>
            <a:endParaRPr lang="en-US" sz="28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1266" y="662170"/>
            <a:ext cx="4769708" cy="3454417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77234" y="671898"/>
            <a:ext cx="4769708" cy="344468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81075" y="4226971"/>
            <a:ext cx="4769708" cy="251017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85472" y="4252996"/>
            <a:ext cx="4769708" cy="1333127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2" y="752786"/>
            <a:ext cx="977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Determine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77234" y="752792"/>
            <a:ext cx="13610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Contain &amp; Label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81075" y="4338182"/>
            <a:ext cx="1064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Accumulate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5472" y="4364207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Dispose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171266" y="721321"/>
            <a:ext cx="4769708" cy="3414410"/>
          </a:xfrm>
          <a:custGeom>
            <a:avLst/>
            <a:gdLst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1103872 h 1103872"/>
              <a:gd name="connsiteX5" fmla="*/ 0 w 2496065"/>
              <a:gd name="connsiteY5" fmla="*/ 1103872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0" fmla="*/ 1169774 w 2496065"/>
              <a:gd name="connsiteY0" fmla="*/ 0 h 1383782"/>
              <a:gd name="connsiteX1" fmla="*/ 2496065 w 2496065"/>
              <a:gd name="connsiteY1" fmla="*/ 0 h 1383782"/>
              <a:gd name="connsiteX2" fmla="*/ 2496065 w 2496065"/>
              <a:gd name="connsiteY2" fmla="*/ 140045 h 1383782"/>
              <a:gd name="connsiteX3" fmla="*/ 2496065 w 2496065"/>
              <a:gd name="connsiteY3" fmla="*/ 576651 h 1383782"/>
              <a:gd name="connsiteX4" fmla="*/ 2496065 w 2496065"/>
              <a:gd name="connsiteY4" fmla="*/ 1103872 h 1383782"/>
              <a:gd name="connsiteX5" fmla="*/ 10181 w 2496065"/>
              <a:gd name="connsiteY5" fmla="*/ 1383782 h 1383782"/>
              <a:gd name="connsiteX6" fmla="*/ 0 w 2496065"/>
              <a:gd name="connsiteY6" fmla="*/ 140045 h 1383782"/>
              <a:gd name="connsiteX7" fmla="*/ 872924 w 2496065"/>
              <a:gd name="connsiteY7" fmla="*/ 140045 h 1383782"/>
              <a:gd name="connsiteX8" fmla="*/ 1169774 w 2496065"/>
              <a:gd name="connsiteY8" fmla="*/ 4119 h 1383782"/>
              <a:gd name="connsiteX9" fmla="*/ 1169774 w 2496065"/>
              <a:gd name="connsiteY9" fmla="*/ 0 h 1383782"/>
              <a:gd name="connsiteX0" fmla="*/ 1169774 w 2506246"/>
              <a:gd name="connsiteY0" fmla="*/ 0 h 1383782"/>
              <a:gd name="connsiteX1" fmla="*/ 2496065 w 2506246"/>
              <a:gd name="connsiteY1" fmla="*/ 0 h 1383782"/>
              <a:gd name="connsiteX2" fmla="*/ 2496065 w 2506246"/>
              <a:gd name="connsiteY2" fmla="*/ 140045 h 1383782"/>
              <a:gd name="connsiteX3" fmla="*/ 2496065 w 2506246"/>
              <a:gd name="connsiteY3" fmla="*/ 576651 h 1383782"/>
              <a:gd name="connsiteX4" fmla="*/ 2506246 w 2506246"/>
              <a:gd name="connsiteY4" fmla="*/ 1375897 h 1383782"/>
              <a:gd name="connsiteX5" fmla="*/ 10181 w 2506246"/>
              <a:gd name="connsiteY5" fmla="*/ 1383782 h 1383782"/>
              <a:gd name="connsiteX6" fmla="*/ 0 w 2506246"/>
              <a:gd name="connsiteY6" fmla="*/ 140045 h 1383782"/>
              <a:gd name="connsiteX7" fmla="*/ 872924 w 2506246"/>
              <a:gd name="connsiteY7" fmla="*/ 140045 h 1383782"/>
              <a:gd name="connsiteX8" fmla="*/ 1169774 w 2506246"/>
              <a:gd name="connsiteY8" fmla="*/ 4119 h 1383782"/>
              <a:gd name="connsiteX9" fmla="*/ 1169774 w 2506246"/>
              <a:gd name="connsiteY9" fmla="*/ 0 h 1383782"/>
              <a:gd name="connsiteX0" fmla="*/ 1169774 w 2506246"/>
              <a:gd name="connsiteY0" fmla="*/ 0 h 1379840"/>
              <a:gd name="connsiteX1" fmla="*/ 2496065 w 2506246"/>
              <a:gd name="connsiteY1" fmla="*/ 0 h 1379840"/>
              <a:gd name="connsiteX2" fmla="*/ 2496065 w 2506246"/>
              <a:gd name="connsiteY2" fmla="*/ 140045 h 1379840"/>
              <a:gd name="connsiteX3" fmla="*/ 2496065 w 2506246"/>
              <a:gd name="connsiteY3" fmla="*/ 576651 h 1379840"/>
              <a:gd name="connsiteX4" fmla="*/ 2506246 w 2506246"/>
              <a:gd name="connsiteY4" fmla="*/ 1375897 h 1379840"/>
              <a:gd name="connsiteX5" fmla="*/ 5090 w 2506246"/>
              <a:gd name="connsiteY5" fmla="*/ 1379840 h 1379840"/>
              <a:gd name="connsiteX6" fmla="*/ 0 w 2506246"/>
              <a:gd name="connsiteY6" fmla="*/ 140045 h 1379840"/>
              <a:gd name="connsiteX7" fmla="*/ 872924 w 2506246"/>
              <a:gd name="connsiteY7" fmla="*/ 140045 h 1379840"/>
              <a:gd name="connsiteX8" fmla="*/ 1169774 w 2506246"/>
              <a:gd name="connsiteY8" fmla="*/ 4119 h 1379840"/>
              <a:gd name="connsiteX9" fmla="*/ 1169774 w 2506246"/>
              <a:gd name="connsiteY9" fmla="*/ 0 h 1379840"/>
              <a:gd name="connsiteX0" fmla="*/ 1169774 w 2496065"/>
              <a:gd name="connsiteY0" fmla="*/ 0 h 1383782"/>
              <a:gd name="connsiteX1" fmla="*/ 2496065 w 2496065"/>
              <a:gd name="connsiteY1" fmla="*/ 0 h 1383782"/>
              <a:gd name="connsiteX2" fmla="*/ 2496065 w 2496065"/>
              <a:gd name="connsiteY2" fmla="*/ 140045 h 1383782"/>
              <a:gd name="connsiteX3" fmla="*/ 2496065 w 2496065"/>
              <a:gd name="connsiteY3" fmla="*/ 576651 h 1383782"/>
              <a:gd name="connsiteX4" fmla="*/ 2490974 w 2496065"/>
              <a:gd name="connsiteY4" fmla="*/ 1383782 h 1383782"/>
              <a:gd name="connsiteX5" fmla="*/ 5090 w 2496065"/>
              <a:gd name="connsiteY5" fmla="*/ 1379840 h 1383782"/>
              <a:gd name="connsiteX6" fmla="*/ 0 w 2496065"/>
              <a:gd name="connsiteY6" fmla="*/ 140045 h 1383782"/>
              <a:gd name="connsiteX7" fmla="*/ 872924 w 2496065"/>
              <a:gd name="connsiteY7" fmla="*/ 140045 h 1383782"/>
              <a:gd name="connsiteX8" fmla="*/ 1169774 w 2496065"/>
              <a:gd name="connsiteY8" fmla="*/ 4119 h 1383782"/>
              <a:gd name="connsiteX9" fmla="*/ 1169774 w 2496065"/>
              <a:gd name="connsiteY9" fmla="*/ 0 h 13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96065" h="1383782">
                <a:moveTo>
                  <a:pt x="1169774" y="0"/>
                </a:moveTo>
                <a:lnTo>
                  <a:pt x="2496065" y="0"/>
                </a:lnTo>
                <a:lnTo>
                  <a:pt x="2496065" y="140045"/>
                </a:lnTo>
                <a:lnTo>
                  <a:pt x="2496065" y="576651"/>
                </a:lnTo>
                <a:lnTo>
                  <a:pt x="2490974" y="1383782"/>
                </a:lnTo>
                <a:lnTo>
                  <a:pt x="5090" y="1379840"/>
                </a:lnTo>
                <a:cubicBezTo>
                  <a:pt x="1696" y="965261"/>
                  <a:pt x="3394" y="554624"/>
                  <a:pt x="0" y="140045"/>
                </a:cubicBezTo>
                <a:lnTo>
                  <a:pt x="872924" y="140045"/>
                </a:lnTo>
                <a:lnTo>
                  <a:pt x="1169774" y="4119"/>
                </a:lnTo>
                <a:lnTo>
                  <a:pt x="1169774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81352" y="4331254"/>
            <a:ext cx="4769708" cy="1254869"/>
          </a:xfrm>
          <a:custGeom>
            <a:avLst/>
            <a:gdLst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1103872 h 1103872"/>
              <a:gd name="connsiteX5" fmla="*/ 0 w 2496065"/>
              <a:gd name="connsiteY5" fmla="*/ 1103872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1103872 h 1103872"/>
              <a:gd name="connsiteX5" fmla="*/ 0 w 2496065"/>
              <a:gd name="connsiteY5" fmla="*/ 504628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9" fmla="*/ 1169774 w 2496065"/>
              <a:gd name="connsiteY9" fmla="*/ 0 h 1103872"/>
              <a:gd name="connsiteX0" fmla="*/ 1169774 w 2496065"/>
              <a:gd name="connsiteY0" fmla="*/ 0 h 576651"/>
              <a:gd name="connsiteX1" fmla="*/ 2496065 w 2496065"/>
              <a:gd name="connsiteY1" fmla="*/ 0 h 576651"/>
              <a:gd name="connsiteX2" fmla="*/ 2496065 w 2496065"/>
              <a:gd name="connsiteY2" fmla="*/ 140045 h 576651"/>
              <a:gd name="connsiteX3" fmla="*/ 2496065 w 2496065"/>
              <a:gd name="connsiteY3" fmla="*/ 576651 h 576651"/>
              <a:gd name="connsiteX4" fmla="*/ 2496065 w 2496065"/>
              <a:gd name="connsiteY4" fmla="*/ 512512 h 576651"/>
              <a:gd name="connsiteX5" fmla="*/ 0 w 2496065"/>
              <a:gd name="connsiteY5" fmla="*/ 504628 h 576651"/>
              <a:gd name="connsiteX6" fmla="*/ 0 w 2496065"/>
              <a:gd name="connsiteY6" fmla="*/ 140045 h 576651"/>
              <a:gd name="connsiteX7" fmla="*/ 872924 w 2496065"/>
              <a:gd name="connsiteY7" fmla="*/ 140045 h 576651"/>
              <a:gd name="connsiteX8" fmla="*/ 1169774 w 2496065"/>
              <a:gd name="connsiteY8" fmla="*/ 4119 h 576651"/>
              <a:gd name="connsiteX9" fmla="*/ 1169774 w 2496065"/>
              <a:gd name="connsiteY9" fmla="*/ 0 h 576651"/>
              <a:gd name="connsiteX0" fmla="*/ 1169774 w 2496065"/>
              <a:gd name="connsiteY0" fmla="*/ 0 h 512512"/>
              <a:gd name="connsiteX1" fmla="*/ 2496065 w 2496065"/>
              <a:gd name="connsiteY1" fmla="*/ 0 h 512512"/>
              <a:gd name="connsiteX2" fmla="*/ 2496065 w 2496065"/>
              <a:gd name="connsiteY2" fmla="*/ 140045 h 512512"/>
              <a:gd name="connsiteX3" fmla="*/ 2496065 w 2496065"/>
              <a:gd name="connsiteY3" fmla="*/ 383474 h 512512"/>
              <a:gd name="connsiteX4" fmla="*/ 2496065 w 2496065"/>
              <a:gd name="connsiteY4" fmla="*/ 512512 h 512512"/>
              <a:gd name="connsiteX5" fmla="*/ 0 w 2496065"/>
              <a:gd name="connsiteY5" fmla="*/ 504628 h 512512"/>
              <a:gd name="connsiteX6" fmla="*/ 0 w 2496065"/>
              <a:gd name="connsiteY6" fmla="*/ 140045 h 512512"/>
              <a:gd name="connsiteX7" fmla="*/ 872924 w 2496065"/>
              <a:gd name="connsiteY7" fmla="*/ 140045 h 512512"/>
              <a:gd name="connsiteX8" fmla="*/ 1169774 w 2496065"/>
              <a:gd name="connsiteY8" fmla="*/ 4119 h 512512"/>
              <a:gd name="connsiteX9" fmla="*/ 1169774 w 2496065"/>
              <a:gd name="connsiteY9" fmla="*/ 0 h 512512"/>
              <a:gd name="connsiteX0" fmla="*/ 1169774 w 2496065"/>
              <a:gd name="connsiteY0" fmla="*/ 0 h 508570"/>
              <a:gd name="connsiteX1" fmla="*/ 2496065 w 2496065"/>
              <a:gd name="connsiteY1" fmla="*/ 0 h 508570"/>
              <a:gd name="connsiteX2" fmla="*/ 2496065 w 2496065"/>
              <a:gd name="connsiteY2" fmla="*/ 140045 h 508570"/>
              <a:gd name="connsiteX3" fmla="*/ 2496065 w 2496065"/>
              <a:gd name="connsiteY3" fmla="*/ 383474 h 508570"/>
              <a:gd name="connsiteX4" fmla="*/ 2496065 w 2496065"/>
              <a:gd name="connsiteY4" fmla="*/ 508570 h 508570"/>
              <a:gd name="connsiteX5" fmla="*/ 0 w 2496065"/>
              <a:gd name="connsiteY5" fmla="*/ 504628 h 508570"/>
              <a:gd name="connsiteX6" fmla="*/ 0 w 2496065"/>
              <a:gd name="connsiteY6" fmla="*/ 140045 h 508570"/>
              <a:gd name="connsiteX7" fmla="*/ 872924 w 2496065"/>
              <a:gd name="connsiteY7" fmla="*/ 140045 h 508570"/>
              <a:gd name="connsiteX8" fmla="*/ 1169774 w 2496065"/>
              <a:gd name="connsiteY8" fmla="*/ 4119 h 508570"/>
              <a:gd name="connsiteX9" fmla="*/ 1169774 w 2496065"/>
              <a:gd name="connsiteY9" fmla="*/ 0 h 508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96065" h="508570">
                <a:moveTo>
                  <a:pt x="1169774" y="0"/>
                </a:moveTo>
                <a:lnTo>
                  <a:pt x="2496065" y="0"/>
                </a:lnTo>
                <a:lnTo>
                  <a:pt x="2496065" y="140045"/>
                </a:lnTo>
                <a:lnTo>
                  <a:pt x="2496065" y="383474"/>
                </a:lnTo>
                <a:lnTo>
                  <a:pt x="2496065" y="508570"/>
                </a:lnTo>
                <a:lnTo>
                  <a:pt x="0" y="504628"/>
                </a:lnTo>
                <a:lnTo>
                  <a:pt x="0" y="140045"/>
                </a:lnTo>
                <a:lnTo>
                  <a:pt x="872924" y="140045"/>
                </a:lnTo>
                <a:lnTo>
                  <a:pt x="1169774" y="4119"/>
                </a:lnTo>
                <a:lnTo>
                  <a:pt x="1169774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181075" y="4305230"/>
            <a:ext cx="4779436" cy="2431916"/>
          </a:xfrm>
          <a:custGeom>
            <a:avLst/>
            <a:gdLst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1103872 h 1103872"/>
              <a:gd name="connsiteX5" fmla="*/ 0 w 2496065"/>
              <a:gd name="connsiteY5" fmla="*/ 1103872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958003 h 1103872"/>
              <a:gd name="connsiteX5" fmla="*/ 0 w 2496065"/>
              <a:gd name="connsiteY5" fmla="*/ 1103872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9" fmla="*/ 1169774 w 2496065"/>
              <a:gd name="connsiteY9" fmla="*/ 0 h 1103872"/>
              <a:gd name="connsiteX0" fmla="*/ 1169774 w 2496065"/>
              <a:gd name="connsiteY0" fmla="*/ 0 h 973773"/>
              <a:gd name="connsiteX1" fmla="*/ 2496065 w 2496065"/>
              <a:gd name="connsiteY1" fmla="*/ 0 h 973773"/>
              <a:gd name="connsiteX2" fmla="*/ 2496065 w 2496065"/>
              <a:gd name="connsiteY2" fmla="*/ 140045 h 973773"/>
              <a:gd name="connsiteX3" fmla="*/ 2496065 w 2496065"/>
              <a:gd name="connsiteY3" fmla="*/ 576651 h 973773"/>
              <a:gd name="connsiteX4" fmla="*/ 2496065 w 2496065"/>
              <a:gd name="connsiteY4" fmla="*/ 958003 h 973773"/>
              <a:gd name="connsiteX5" fmla="*/ 0 w 2496065"/>
              <a:gd name="connsiteY5" fmla="*/ 973773 h 973773"/>
              <a:gd name="connsiteX6" fmla="*/ 0 w 2496065"/>
              <a:gd name="connsiteY6" fmla="*/ 140045 h 973773"/>
              <a:gd name="connsiteX7" fmla="*/ 872924 w 2496065"/>
              <a:gd name="connsiteY7" fmla="*/ 140045 h 973773"/>
              <a:gd name="connsiteX8" fmla="*/ 1169774 w 2496065"/>
              <a:gd name="connsiteY8" fmla="*/ 4119 h 973773"/>
              <a:gd name="connsiteX9" fmla="*/ 1169774 w 2496065"/>
              <a:gd name="connsiteY9" fmla="*/ 0 h 973773"/>
              <a:gd name="connsiteX0" fmla="*/ 1169774 w 2496065"/>
              <a:gd name="connsiteY0" fmla="*/ 0 h 985599"/>
              <a:gd name="connsiteX1" fmla="*/ 2496065 w 2496065"/>
              <a:gd name="connsiteY1" fmla="*/ 0 h 985599"/>
              <a:gd name="connsiteX2" fmla="*/ 2496065 w 2496065"/>
              <a:gd name="connsiteY2" fmla="*/ 140045 h 985599"/>
              <a:gd name="connsiteX3" fmla="*/ 2496065 w 2496065"/>
              <a:gd name="connsiteY3" fmla="*/ 576651 h 985599"/>
              <a:gd name="connsiteX4" fmla="*/ 2496065 w 2496065"/>
              <a:gd name="connsiteY4" fmla="*/ 985599 h 985599"/>
              <a:gd name="connsiteX5" fmla="*/ 0 w 2496065"/>
              <a:gd name="connsiteY5" fmla="*/ 973773 h 985599"/>
              <a:gd name="connsiteX6" fmla="*/ 0 w 2496065"/>
              <a:gd name="connsiteY6" fmla="*/ 140045 h 985599"/>
              <a:gd name="connsiteX7" fmla="*/ 872924 w 2496065"/>
              <a:gd name="connsiteY7" fmla="*/ 140045 h 985599"/>
              <a:gd name="connsiteX8" fmla="*/ 1169774 w 2496065"/>
              <a:gd name="connsiteY8" fmla="*/ 4119 h 985599"/>
              <a:gd name="connsiteX9" fmla="*/ 1169774 w 2496065"/>
              <a:gd name="connsiteY9" fmla="*/ 0 h 985599"/>
              <a:gd name="connsiteX0" fmla="*/ 1169774 w 2501156"/>
              <a:gd name="connsiteY0" fmla="*/ 0 h 985599"/>
              <a:gd name="connsiteX1" fmla="*/ 2496065 w 2501156"/>
              <a:gd name="connsiteY1" fmla="*/ 0 h 985599"/>
              <a:gd name="connsiteX2" fmla="*/ 2496065 w 2501156"/>
              <a:gd name="connsiteY2" fmla="*/ 140045 h 985599"/>
              <a:gd name="connsiteX3" fmla="*/ 2496065 w 2501156"/>
              <a:gd name="connsiteY3" fmla="*/ 576651 h 985599"/>
              <a:gd name="connsiteX4" fmla="*/ 2501156 w 2501156"/>
              <a:gd name="connsiteY4" fmla="*/ 985599 h 985599"/>
              <a:gd name="connsiteX5" fmla="*/ 0 w 2501156"/>
              <a:gd name="connsiteY5" fmla="*/ 973773 h 985599"/>
              <a:gd name="connsiteX6" fmla="*/ 0 w 2501156"/>
              <a:gd name="connsiteY6" fmla="*/ 140045 h 985599"/>
              <a:gd name="connsiteX7" fmla="*/ 872924 w 2501156"/>
              <a:gd name="connsiteY7" fmla="*/ 140045 h 985599"/>
              <a:gd name="connsiteX8" fmla="*/ 1169774 w 2501156"/>
              <a:gd name="connsiteY8" fmla="*/ 4119 h 985599"/>
              <a:gd name="connsiteX9" fmla="*/ 1169774 w 2501156"/>
              <a:gd name="connsiteY9" fmla="*/ 0 h 985599"/>
              <a:gd name="connsiteX0" fmla="*/ 1169774 w 2501156"/>
              <a:gd name="connsiteY0" fmla="*/ 0 h 989542"/>
              <a:gd name="connsiteX1" fmla="*/ 2496065 w 2501156"/>
              <a:gd name="connsiteY1" fmla="*/ 0 h 989542"/>
              <a:gd name="connsiteX2" fmla="*/ 2496065 w 2501156"/>
              <a:gd name="connsiteY2" fmla="*/ 140045 h 989542"/>
              <a:gd name="connsiteX3" fmla="*/ 2496065 w 2501156"/>
              <a:gd name="connsiteY3" fmla="*/ 576651 h 989542"/>
              <a:gd name="connsiteX4" fmla="*/ 2501156 w 2501156"/>
              <a:gd name="connsiteY4" fmla="*/ 985599 h 989542"/>
              <a:gd name="connsiteX5" fmla="*/ 0 w 2501156"/>
              <a:gd name="connsiteY5" fmla="*/ 989542 h 989542"/>
              <a:gd name="connsiteX6" fmla="*/ 0 w 2501156"/>
              <a:gd name="connsiteY6" fmla="*/ 140045 h 989542"/>
              <a:gd name="connsiteX7" fmla="*/ 872924 w 2501156"/>
              <a:gd name="connsiteY7" fmla="*/ 140045 h 989542"/>
              <a:gd name="connsiteX8" fmla="*/ 1169774 w 2501156"/>
              <a:gd name="connsiteY8" fmla="*/ 4119 h 989542"/>
              <a:gd name="connsiteX9" fmla="*/ 1169774 w 2501156"/>
              <a:gd name="connsiteY9" fmla="*/ 0 h 989542"/>
              <a:gd name="connsiteX0" fmla="*/ 1169774 w 2501156"/>
              <a:gd name="connsiteY0" fmla="*/ 0 h 985600"/>
              <a:gd name="connsiteX1" fmla="*/ 2496065 w 2501156"/>
              <a:gd name="connsiteY1" fmla="*/ 0 h 985600"/>
              <a:gd name="connsiteX2" fmla="*/ 2496065 w 2501156"/>
              <a:gd name="connsiteY2" fmla="*/ 140045 h 985600"/>
              <a:gd name="connsiteX3" fmla="*/ 2496065 w 2501156"/>
              <a:gd name="connsiteY3" fmla="*/ 576651 h 985600"/>
              <a:gd name="connsiteX4" fmla="*/ 2501156 w 2501156"/>
              <a:gd name="connsiteY4" fmla="*/ 985599 h 985600"/>
              <a:gd name="connsiteX5" fmla="*/ 5091 w 2501156"/>
              <a:gd name="connsiteY5" fmla="*/ 985600 h 985600"/>
              <a:gd name="connsiteX6" fmla="*/ 0 w 2501156"/>
              <a:gd name="connsiteY6" fmla="*/ 140045 h 985600"/>
              <a:gd name="connsiteX7" fmla="*/ 872924 w 2501156"/>
              <a:gd name="connsiteY7" fmla="*/ 140045 h 985600"/>
              <a:gd name="connsiteX8" fmla="*/ 1169774 w 2501156"/>
              <a:gd name="connsiteY8" fmla="*/ 4119 h 985600"/>
              <a:gd name="connsiteX9" fmla="*/ 1169774 w 2501156"/>
              <a:gd name="connsiteY9" fmla="*/ 0 h 98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01156" h="985600">
                <a:moveTo>
                  <a:pt x="1169774" y="0"/>
                </a:moveTo>
                <a:lnTo>
                  <a:pt x="2496065" y="0"/>
                </a:lnTo>
                <a:lnTo>
                  <a:pt x="2496065" y="140045"/>
                </a:lnTo>
                <a:lnTo>
                  <a:pt x="2496065" y="576651"/>
                </a:lnTo>
                <a:lnTo>
                  <a:pt x="2501156" y="985599"/>
                </a:lnTo>
                <a:lnTo>
                  <a:pt x="5091" y="985600"/>
                </a:lnTo>
                <a:lnTo>
                  <a:pt x="0" y="140045"/>
                </a:lnTo>
                <a:lnTo>
                  <a:pt x="872924" y="140045"/>
                </a:lnTo>
                <a:lnTo>
                  <a:pt x="1169774" y="4119"/>
                </a:lnTo>
                <a:lnTo>
                  <a:pt x="1169774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273116" y="731054"/>
            <a:ext cx="4769708" cy="3394955"/>
          </a:xfrm>
          <a:custGeom>
            <a:avLst/>
            <a:gdLst>
              <a:gd name="connsiteX0" fmla="*/ 1169774 w 2496065"/>
              <a:gd name="connsiteY0" fmla="*/ 0 h 1103872"/>
              <a:gd name="connsiteX1" fmla="*/ 2496065 w 2496065"/>
              <a:gd name="connsiteY1" fmla="*/ 0 h 1103872"/>
              <a:gd name="connsiteX2" fmla="*/ 2496065 w 2496065"/>
              <a:gd name="connsiteY2" fmla="*/ 140045 h 1103872"/>
              <a:gd name="connsiteX3" fmla="*/ 2496065 w 2496065"/>
              <a:gd name="connsiteY3" fmla="*/ 576651 h 1103872"/>
              <a:gd name="connsiteX4" fmla="*/ 2496065 w 2496065"/>
              <a:gd name="connsiteY4" fmla="*/ 1103872 h 1103872"/>
              <a:gd name="connsiteX5" fmla="*/ 0 w 2496065"/>
              <a:gd name="connsiteY5" fmla="*/ 1103872 h 1103872"/>
              <a:gd name="connsiteX6" fmla="*/ 0 w 2496065"/>
              <a:gd name="connsiteY6" fmla="*/ 140045 h 1103872"/>
              <a:gd name="connsiteX7" fmla="*/ 872924 w 2496065"/>
              <a:gd name="connsiteY7" fmla="*/ 140045 h 1103872"/>
              <a:gd name="connsiteX8" fmla="*/ 1169774 w 2496065"/>
              <a:gd name="connsiteY8" fmla="*/ 4119 h 1103872"/>
              <a:gd name="connsiteX0" fmla="*/ 1169774 w 2496065"/>
              <a:gd name="connsiteY0" fmla="*/ 0 h 1375897"/>
              <a:gd name="connsiteX1" fmla="*/ 2496065 w 2496065"/>
              <a:gd name="connsiteY1" fmla="*/ 0 h 1375897"/>
              <a:gd name="connsiteX2" fmla="*/ 2496065 w 2496065"/>
              <a:gd name="connsiteY2" fmla="*/ 140045 h 1375897"/>
              <a:gd name="connsiteX3" fmla="*/ 2496065 w 2496065"/>
              <a:gd name="connsiteY3" fmla="*/ 576651 h 1375897"/>
              <a:gd name="connsiteX4" fmla="*/ 2496065 w 2496065"/>
              <a:gd name="connsiteY4" fmla="*/ 1103872 h 1375897"/>
              <a:gd name="connsiteX5" fmla="*/ 0 w 2496065"/>
              <a:gd name="connsiteY5" fmla="*/ 1375897 h 1375897"/>
              <a:gd name="connsiteX6" fmla="*/ 0 w 2496065"/>
              <a:gd name="connsiteY6" fmla="*/ 140045 h 1375897"/>
              <a:gd name="connsiteX7" fmla="*/ 872924 w 2496065"/>
              <a:gd name="connsiteY7" fmla="*/ 140045 h 1375897"/>
              <a:gd name="connsiteX8" fmla="*/ 1169774 w 2496065"/>
              <a:gd name="connsiteY8" fmla="*/ 4119 h 1375897"/>
              <a:gd name="connsiteX9" fmla="*/ 1169774 w 2496065"/>
              <a:gd name="connsiteY9" fmla="*/ 0 h 1375897"/>
              <a:gd name="connsiteX0" fmla="*/ 1169774 w 2496065"/>
              <a:gd name="connsiteY0" fmla="*/ 0 h 1375897"/>
              <a:gd name="connsiteX1" fmla="*/ 2496065 w 2496065"/>
              <a:gd name="connsiteY1" fmla="*/ 0 h 1375897"/>
              <a:gd name="connsiteX2" fmla="*/ 2496065 w 2496065"/>
              <a:gd name="connsiteY2" fmla="*/ 140045 h 1375897"/>
              <a:gd name="connsiteX3" fmla="*/ 2496065 w 2496065"/>
              <a:gd name="connsiteY3" fmla="*/ 576651 h 1375897"/>
              <a:gd name="connsiteX4" fmla="*/ 2496065 w 2496065"/>
              <a:gd name="connsiteY4" fmla="*/ 1375897 h 1375897"/>
              <a:gd name="connsiteX5" fmla="*/ 0 w 2496065"/>
              <a:gd name="connsiteY5" fmla="*/ 1375897 h 1375897"/>
              <a:gd name="connsiteX6" fmla="*/ 0 w 2496065"/>
              <a:gd name="connsiteY6" fmla="*/ 140045 h 1375897"/>
              <a:gd name="connsiteX7" fmla="*/ 872924 w 2496065"/>
              <a:gd name="connsiteY7" fmla="*/ 140045 h 1375897"/>
              <a:gd name="connsiteX8" fmla="*/ 1169774 w 2496065"/>
              <a:gd name="connsiteY8" fmla="*/ 4119 h 1375897"/>
              <a:gd name="connsiteX9" fmla="*/ 1169774 w 2496065"/>
              <a:gd name="connsiteY9" fmla="*/ 0 h 1375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96065" h="1375897">
                <a:moveTo>
                  <a:pt x="1169774" y="0"/>
                </a:moveTo>
                <a:lnTo>
                  <a:pt x="2496065" y="0"/>
                </a:lnTo>
                <a:lnTo>
                  <a:pt x="2496065" y="140045"/>
                </a:lnTo>
                <a:lnTo>
                  <a:pt x="2496065" y="576651"/>
                </a:lnTo>
                <a:lnTo>
                  <a:pt x="2496065" y="1375897"/>
                </a:lnTo>
                <a:lnTo>
                  <a:pt x="0" y="1375897"/>
                </a:lnTo>
                <a:lnTo>
                  <a:pt x="0" y="140045"/>
                </a:lnTo>
                <a:lnTo>
                  <a:pt x="872924" y="140045"/>
                </a:lnTo>
                <a:lnTo>
                  <a:pt x="1169774" y="4119"/>
                </a:lnTo>
                <a:lnTo>
                  <a:pt x="1169774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210178" y="1082301"/>
            <a:ext cx="4193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If you do not know if specific waste is hazardous, check label(s) or MSDS to determine if these criteria apply: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0178" y="1779928"/>
            <a:ext cx="2076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Ignitable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Liquids with Flash point of &lt; 60C/140F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Solids that burn spontaneously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Flammable compressed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O</a:t>
            </a:r>
            <a:r>
              <a:rPr lang="en-US" sz="1000" dirty="0" smtClean="0"/>
              <a:t>xidizers</a:t>
            </a:r>
          </a:p>
          <a:p>
            <a:endParaRPr lang="en-US" sz="1100" dirty="0" smtClean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381" y="1589428"/>
            <a:ext cx="657225" cy="381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341" y="2982421"/>
            <a:ext cx="381000" cy="3810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301" y="3021333"/>
            <a:ext cx="381000" cy="3810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251" y="1613102"/>
            <a:ext cx="419100" cy="35242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417699" y="1779928"/>
            <a:ext cx="252122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Toxic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39 Contaminates listed on TCLP Table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Listed on EPA Acutely Hazardous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Massachusetts State Listed</a:t>
            </a:r>
            <a:endParaRPr lang="en-US" sz="1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Waste Oil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Waste containing &gt; 50ppm</a:t>
            </a:r>
            <a:endParaRPr lang="en-US" sz="11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1202499" y="3226772"/>
            <a:ext cx="2076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Corrosive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pH &lt;2 or &gt; 12.5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23867" y="3226772"/>
            <a:ext cx="231545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Reactive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Unstable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Explosive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Water reactive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Cyanide or sulfide-bearing waste</a:t>
            </a:r>
          </a:p>
          <a:p>
            <a:endParaRPr lang="en-US" sz="1100" dirty="0" smtClean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38" y="4843895"/>
            <a:ext cx="2013257" cy="162201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361641" y="4451404"/>
            <a:ext cx="24820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Place in designated satellite accumulation area (SAA).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Segregate incompatible waste.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Provide secondary containment.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Keep containers closed except while adding waste.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Inspect SAA weekly to ensure that the containers are closed, in good condition, and labeled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When container is filled record the date. Full hazardous waste containers must be removed to your facility’s designated &lt;90 Day Storage Area or prepared for pickup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93829" y="1128405"/>
            <a:ext cx="35700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/>
              <a:t>Use only container compatible with contents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/>
              <a:t>Do not mix incompatible materials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/>
              <a:t>Close container.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/>
              <a:t>Label container when waste is first added to 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/>
              <a:t>Fill out red Hazardous Waste label in plain English.</a:t>
            </a:r>
            <a:endParaRPr 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346366" y="2044579"/>
            <a:ext cx="2354060" cy="243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383838"/>
                </a:solidFill>
              </a:rPr>
              <a:t>Spell out contents:</a:t>
            </a:r>
          </a:p>
          <a:p>
            <a:pPr marL="171450" indent="-1714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rgbClr val="383838"/>
                </a:solidFill>
              </a:rPr>
              <a:t> Do not use abbreviations</a:t>
            </a:r>
          </a:p>
          <a:p>
            <a:pPr marL="171450" indent="-1714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rgbClr val="383838"/>
                </a:solidFill>
              </a:rPr>
              <a:t> Do not use formulas</a:t>
            </a:r>
          </a:p>
          <a:p>
            <a:pPr marL="171450" indent="-1714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rgbClr val="383838"/>
                </a:solidFill>
              </a:rPr>
              <a:t> List percentages for mixtures</a:t>
            </a:r>
          </a:p>
          <a:p>
            <a:pPr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Times" panose="02020603050405020304" pitchFamily="18" charset="0"/>
              <a:buChar char="•"/>
            </a:pPr>
            <a:endParaRPr lang="en-US" altLang="en-US" sz="1000" dirty="0" smtClean="0">
              <a:solidFill>
                <a:srgbClr val="383838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383838"/>
                </a:solidFill>
              </a:rPr>
              <a:t>Check </a:t>
            </a:r>
            <a:r>
              <a:rPr lang="en-US" altLang="en-US" sz="1000" dirty="0" smtClean="0">
                <a:solidFill>
                  <a:srgbClr val="383838"/>
                </a:solidFill>
              </a:rPr>
              <a:t>off </a:t>
            </a:r>
            <a:r>
              <a:rPr lang="en-US" altLang="en-US" sz="1000" dirty="0" smtClean="0">
                <a:solidFill>
                  <a:srgbClr val="383838"/>
                </a:solidFill>
              </a:rPr>
              <a:t>associated </a:t>
            </a:r>
            <a:r>
              <a:rPr lang="en-US" altLang="en-US" sz="1000" dirty="0" smtClean="0">
                <a:solidFill>
                  <a:srgbClr val="383838"/>
                </a:solidFill>
              </a:rPr>
              <a:t>hazards (Check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383838"/>
                </a:solidFill>
              </a:rPr>
              <a:t>Toxic for Toxic per TCLP, EPA Acutely Hazardous, and Mass. State Listed)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rgbClr val="383838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383838"/>
                </a:solidFill>
              </a:rPr>
              <a:t>Include your location and </a:t>
            </a:r>
            <a:r>
              <a:rPr lang="en-US" altLang="en-US" sz="1000" dirty="0" smtClean="0">
                <a:solidFill>
                  <a:srgbClr val="383838"/>
                </a:solidFill>
              </a:rPr>
              <a:t>name</a:t>
            </a:r>
            <a:endParaRPr lang="en-US" altLang="en-US" sz="1000" dirty="0" smtClean="0">
              <a:solidFill>
                <a:srgbClr val="383838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rgbClr val="383838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383838"/>
                </a:solidFill>
              </a:rPr>
              <a:t>Record date when container is full (must be removed within 3 Days)</a:t>
            </a:r>
            <a:endParaRPr lang="en-US" altLang="en-US" sz="1000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endParaRPr lang="en-US" altLang="en-US" sz="1000" dirty="0" smtClean="0">
              <a:solidFill>
                <a:srgbClr val="4B4B4B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en-US" sz="1000" dirty="0" smtClean="0">
              <a:solidFill>
                <a:srgbClr val="4B4B4B"/>
              </a:solidFill>
            </a:endParaRPr>
          </a:p>
          <a:p>
            <a:endParaRPr lang="en-US" sz="10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684" y="2237997"/>
            <a:ext cx="1530096" cy="1566672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6429983" y="1990179"/>
            <a:ext cx="4387174" cy="2046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528684" y="5000019"/>
            <a:ext cx="4288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To notify the </a:t>
            </a:r>
            <a:r>
              <a:rPr lang="en-US" sz="1000" dirty="0" smtClean="0"/>
              <a:t>EHS for Pickup, use online form:</a:t>
            </a:r>
          </a:p>
          <a:p>
            <a:r>
              <a:rPr lang="en-US" sz="1000" dirty="0"/>
              <a:t>http://ehs.mit.edu/site/content/chemical-waste-collection-form</a:t>
            </a:r>
            <a:endParaRPr lang="en-US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90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267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Hazardous Waste Determination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Waste Determination</dc:title>
  <dc:creator>Hao Nguyen</dc:creator>
  <cp:lastModifiedBy>Hao Nguyen</cp:lastModifiedBy>
  <cp:revision>10</cp:revision>
  <cp:lastPrinted>2014-06-25T19:03:01Z</cp:lastPrinted>
  <dcterms:created xsi:type="dcterms:W3CDTF">2014-05-05T13:53:32Z</dcterms:created>
  <dcterms:modified xsi:type="dcterms:W3CDTF">2014-06-25T19:10:00Z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C70B95C5-D0A7-4969-B388-849F9A2D0EF4</vt:lpwstr>
  </property>
  <property fmtid="{D5CDD505-2E9C-101B-9397-08002B2CF9AE}" pid="3" name="ArticulatePath">
    <vt:lpwstr>Hazardous Waste Determination 2014 edition</vt:lpwstr>
  </property>
</Properties>
</file>